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69" r:id="rId5"/>
    <p:sldId id="270" r:id="rId6"/>
    <p:sldId id="259" r:id="rId7"/>
    <p:sldId id="268" r:id="rId8"/>
  </p:sldIdLst>
  <p:sldSz cx="12192000" cy="6858000"/>
  <p:notesSz cx="6858000" cy="9144000"/>
  <p:embeddedFontLst>
    <p:embeddedFont>
      <p:font typeface="Martian Mono" panose="020B0009020000000004" charset="0"/>
      <p:regular r:id="rId10"/>
      <p:bold r:id="rId11"/>
    </p:embeddedFont>
    <p:embeddedFont>
      <p:font typeface="Martian Mono ExtraBold" panose="020B0009020000000004"/>
      <p:bold r:id="rId12"/>
    </p:embeddedFont>
    <p:embeddedFont>
      <p:font typeface="Martian Mono SemiBold" panose="020B0009020000000004"/>
      <p:bold r:id="rId13"/>
    </p:embeddedFont>
    <p:embeddedFont>
      <p:font typeface="Ubuntu" panose="020B0604020202020204" charset="0"/>
      <p:regular r:id="rId14"/>
      <p:bold r:id="rId15"/>
      <p:italic r:id="rId16"/>
      <p:boldItalic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Титульный слайд. Изменять не надо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26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0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94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961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107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7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727653" y="1282044"/>
            <a:ext cx="9397388" cy="1630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4800" dirty="0">
                <a:solidFill>
                  <a:schemeClr val="bg1"/>
                </a:solidFill>
                <a:latin typeface="Martian Mono SemiBold" panose="020B0009020000000004" pitchFamily="49" charset="0"/>
              </a:rPr>
              <a:t>Тайм-менеджмент для молодого педагога: как все успеть и не перегореть</a:t>
            </a:r>
            <a:endParaRPr lang="ru-RU" sz="4800" dirty="0">
              <a:solidFill>
                <a:schemeClr val="bg1"/>
              </a:solidFill>
              <a:latin typeface="Martian Mono SemiBold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1941396" y="4888588"/>
            <a:ext cx="8687825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Анастасия Евгеньевна </a:t>
            </a:r>
            <a:r>
              <a:rPr lang="ru-RU" sz="20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Лебедянцева</a:t>
            </a:r>
            <a:br>
              <a:rPr lang="ru-RU" sz="20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</a:br>
            <a:br>
              <a:rPr lang="ru-RU" sz="20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</a:b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учитель биологии МБОУ «СОШ №97»</a:t>
            </a:r>
            <a:b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</a:b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член клуба молодых педагогов г. Новокузнецка «</a:t>
            </a:r>
            <a:r>
              <a:rPr lang="en-US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PRO</a:t>
            </a: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движение»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4888588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615611" y="387787"/>
            <a:ext cx="10128590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Не «когда-нибудь», а «в среду в 15:00»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754207" y="1356337"/>
            <a:ext cx="55362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Ubuntu" panose="020B0504030602030204" pitchFamily="34" charset="0"/>
              </a:rPr>
              <a:t>Воскресный планировщик</a:t>
            </a:r>
          </a:p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sz="3200" dirty="0">
                <a:solidFill>
                  <a:schemeClr val="bg1"/>
                </a:solidFill>
                <a:latin typeface="Ubuntu" panose="020B0504030602030204" pitchFamily="34" charset="0"/>
              </a:rPr>
              <a:t>Блочная подготовка (темами, </a:t>
            </a:r>
            <a:br>
              <a:rPr lang="ru-RU" sz="3200" dirty="0">
                <a:solidFill>
                  <a:schemeClr val="bg1"/>
                </a:solidFill>
                <a:latin typeface="Ubuntu" panose="020B0504030602030204" pitchFamily="34" charset="0"/>
              </a:rPr>
            </a:br>
            <a:r>
              <a:rPr lang="ru-RU" sz="3200" dirty="0">
                <a:solidFill>
                  <a:schemeClr val="bg1"/>
                </a:solidFill>
                <a:latin typeface="Ubuntu" panose="020B0504030602030204" pitchFamily="34" charset="0"/>
              </a:rPr>
              <a:t>а не уроками)</a:t>
            </a:r>
          </a:p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sz="3200" dirty="0">
                <a:solidFill>
                  <a:schemeClr val="bg1"/>
                </a:solidFill>
                <a:latin typeface="Ubuntu" panose="020B0504030602030204" pitchFamily="34" charset="0"/>
              </a:rPr>
              <a:t>Библиотека шаблонов</a:t>
            </a:r>
            <a:endParaRPr lang="ru-RU" sz="3200" dirty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CF1247-7F68-4E51-A172-48B8E4EB59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87" r="6282" b="11859"/>
          <a:stretch/>
        </p:blipFill>
        <p:spPr bwMode="auto">
          <a:xfrm>
            <a:off x="4941105" y="2455716"/>
            <a:ext cx="7125906" cy="282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5A9C637-D229-4FAE-B282-60E2FA66A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93" y="1356337"/>
            <a:ext cx="715314" cy="71531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E2D7C8C-2F51-4587-B098-46F31608E8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896" y="2815689"/>
            <a:ext cx="613311" cy="61331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62E7518-32BB-433C-8EDB-4325F462E5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89" y="5261948"/>
            <a:ext cx="618704" cy="61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9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94671" y="463419"/>
            <a:ext cx="11202658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Расставляйте приоритеты – что критично СЕЙЧАС?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A342A2C4-5B2E-41E6-AAB1-DCC584BCB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94" y="972273"/>
            <a:ext cx="9681611" cy="544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769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762438" y="454770"/>
            <a:ext cx="11202658" cy="3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32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Границы – ваш щит от выгорания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33974B-7454-432E-A96C-235774F495C7}"/>
              </a:ext>
            </a:extLst>
          </p:cNvPr>
          <p:cNvSpPr txBox="1"/>
          <p:nvPr/>
        </p:nvSpPr>
        <p:spPr>
          <a:xfrm>
            <a:off x="1254542" y="1276307"/>
            <a:ext cx="42123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  <a:t>Защищайте свое личное время</a:t>
            </a:r>
          </a:p>
          <a:p>
            <a:endParaRPr lang="ru-RU" sz="36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  <a:t>«Не беспокоить» после 18:00</a:t>
            </a:r>
          </a:p>
          <a:p>
            <a:endParaRPr lang="ru-RU" sz="36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  <a:t>"Нет" – это нормально</a:t>
            </a:r>
          </a:p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34839B37-DF53-48A7-BFAF-E5E4CE1CF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42" y="1125571"/>
            <a:ext cx="1111186" cy="111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9FE883-7EAF-43CE-ADB9-D96BC6125B30}"/>
              </a:ext>
            </a:extLst>
          </p:cNvPr>
          <p:cNvSpPr txBox="1"/>
          <p:nvPr/>
        </p:nvSpPr>
        <p:spPr>
          <a:xfrm>
            <a:off x="6482853" y="1429419"/>
            <a:ext cx="5601571" cy="3913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  <a:t>Хобби – обязательно!</a:t>
            </a:r>
          </a:p>
          <a:p>
            <a:endParaRPr lang="ru-RU" sz="36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  <a:t>Время на </a:t>
            </a:r>
            <a:b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</a:br>
            <a: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  <a:t>«ничегонеделание» </a:t>
            </a:r>
            <a:b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</a:br>
            <a:r>
              <a:rPr lang="ru-RU" sz="3600" dirty="0">
                <a:solidFill>
                  <a:schemeClr val="bg1"/>
                </a:solidFill>
                <a:latin typeface="Ubuntu" panose="020B0504030602030204" pitchFamily="34" charset="0"/>
              </a:rPr>
              <a:t>в расписании</a:t>
            </a:r>
          </a:p>
          <a:p>
            <a:endParaRPr lang="ru-RU" sz="32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397E8AB-E7C0-42B0-B15F-8801BF5FA5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587" y="2829174"/>
            <a:ext cx="1047697" cy="104769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A9DB6C2-CE31-4177-B162-42FD0EAD06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2934" y="1928146"/>
            <a:ext cx="740833" cy="74083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251BD10-650E-4C64-9DA9-9CB5943AB9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362877" y="4587454"/>
            <a:ext cx="799116" cy="79911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07DCF45-E606-426B-AD34-D2669D2ACC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2933" y="2982607"/>
            <a:ext cx="740833" cy="74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0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91520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536966" y="384292"/>
            <a:ext cx="9913436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32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Миссия – не сгореть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26904" y="1331161"/>
            <a:ext cx="66437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55E8"/>
                </a:solidFill>
                <a:latin typeface="Ubuntu" panose="020B0504030602030204" pitchFamily="34" charset="0"/>
              </a:rPr>
              <a:t>Внедрите ОДИН пункт </a:t>
            </a:r>
            <a:br>
              <a:rPr lang="ru-RU" sz="3200" b="1" dirty="0">
                <a:solidFill>
                  <a:srgbClr val="0055E8"/>
                </a:solidFill>
                <a:latin typeface="Ubuntu" panose="020B0504030602030204" pitchFamily="34" charset="0"/>
              </a:rPr>
            </a:br>
            <a:r>
              <a:rPr lang="ru-RU" sz="3200" b="1" dirty="0">
                <a:solidFill>
                  <a:srgbClr val="0055E8"/>
                </a:solidFill>
                <a:latin typeface="Ubuntu" panose="020B0504030602030204" pitchFamily="34" charset="0"/>
              </a:rPr>
              <a:t>с понедельника</a:t>
            </a:r>
          </a:p>
          <a:p>
            <a:endParaRPr lang="ru-RU" sz="3200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r>
              <a:rPr lang="ru-RU" sz="3200" dirty="0">
                <a:latin typeface="Ubuntu" panose="020B0504030602030204" pitchFamily="34" charset="0"/>
              </a:rPr>
              <a:t>Стремитесь успевать главное и находить время для себя. </a:t>
            </a:r>
            <a:endParaRPr lang="ru-RU" sz="3200" dirty="0">
              <a:latin typeface="Ubuntu" panose="020B0504030602030204" pitchFamily="34" charset="0"/>
              <a:ea typeface="Moniqa Black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318359-86BB-93AA-3D5F-54A53255E29F}"/>
              </a:ext>
            </a:extLst>
          </p:cNvPr>
          <p:cNvSpPr txBox="1"/>
          <p:nvPr/>
        </p:nvSpPr>
        <p:spPr>
          <a:xfrm>
            <a:off x="6210176" y="1240646"/>
            <a:ext cx="5754920" cy="2615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Ошибаться – нормально! </a:t>
            </a:r>
            <a:br>
              <a:rPr lang="ru-RU" sz="4000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</a:br>
            <a:r>
              <a:rPr lang="ru-RU" sz="4000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Помните : успевать все – невозможно.</a:t>
            </a:r>
            <a:endParaRPr lang="ru-RU" sz="4000" dirty="0">
              <a:solidFill>
                <a:srgbClr val="0055E8"/>
              </a:solidFill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8B0F272-A8A8-4331-BE52-393080202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768" y="1331161"/>
            <a:ext cx="976284" cy="97628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CE507C7-5FBF-4E7C-ACC1-7D4AA74FD0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1927" y="1240646"/>
            <a:ext cx="1068160" cy="10681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AC2443D-850F-4381-A3D7-8953D67D5F92}"/>
              </a:ext>
            </a:extLst>
          </p:cNvPr>
          <p:cNvSpPr txBox="1"/>
          <p:nvPr/>
        </p:nvSpPr>
        <p:spPr>
          <a:xfrm>
            <a:off x="281471" y="5160072"/>
            <a:ext cx="11910529" cy="3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32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Наша профессия – это марафон, а не спринт</a:t>
            </a:r>
          </a:p>
        </p:txBody>
      </p:sp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727653" y="1282044"/>
            <a:ext cx="9397388" cy="1630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4800" dirty="0">
                <a:solidFill>
                  <a:schemeClr val="bg1"/>
                </a:solidFill>
                <a:latin typeface="Martian Mono SemiBold" panose="020B0009020000000004" pitchFamily="49" charset="0"/>
              </a:rPr>
              <a:t>Тайм-менеджмент для молодого педагога: как все успеть и не перегореть</a:t>
            </a:r>
            <a:endParaRPr lang="ru-RU" sz="4800" dirty="0">
              <a:solidFill>
                <a:schemeClr val="bg1"/>
              </a:solidFill>
              <a:latin typeface="Martian Mono SemiBold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1941396" y="4888588"/>
            <a:ext cx="8687825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Анастасия Евгеньевна </a:t>
            </a:r>
            <a:r>
              <a:rPr lang="ru-RU" sz="2000" b="1" dirty="0" err="1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Лебедянцева</a:t>
            </a:r>
            <a:br>
              <a:rPr lang="ru-RU" sz="20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</a:br>
            <a:br>
              <a:rPr lang="ru-RU" sz="20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</a:b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учитель биологии МБОУ «СОШ №97»</a:t>
            </a:r>
            <a:b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</a:b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член клуба молодых педагогов г. Новокузнецка «</a:t>
            </a:r>
            <a:r>
              <a:rPr lang="en-US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PRO</a:t>
            </a:r>
            <a:r>
              <a:rPr lang="ru-RU" sz="2000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движение»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4888588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66218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246</Words>
  <Application>Microsoft Office PowerPoint</Application>
  <PresentationFormat>Широкоэкранный</PresentationFormat>
  <Paragraphs>47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Martian Mono SemiBold</vt:lpstr>
      <vt:lpstr>Ubuntu</vt:lpstr>
      <vt:lpstr>Martian Mono</vt:lpstr>
      <vt:lpstr>Aptos</vt:lpstr>
      <vt:lpstr>Arial</vt:lpstr>
      <vt:lpstr>Martian Mono ExtraBold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ARC</cp:lastModifiedBy>
  <cp:revision>38</cp:revision>
  <dcterms:created xsi:type="dcterms:W3CDTF">2025-08-11T06:32:47Z</dcterms:created>
  <dcterms:modified xsi:type="dcterms:W3CDTF">2025-08-25T15:40:47Z</dcterms:modified>
</cp:coreProperties>
</file>